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7559675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  <p15:guide id="3" pos="168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6" autoAdjust="0"/>
    <p:restoredTop sz="94660"/>
  </p:normalViewPr>
  <p:slideViewPr>
    <p:cSldViewPr showGuides="1">
      <p:cViewPr varScale="1">
        <p:scale>
          <a:sx n="142" d="100"/>
          <a:sy n="142" d="100"/>
        </p:scale>
        <p:origin x="116" y="232"/>
      </p:cViewPr>
      <p:guideLst>
        <p:guide orient="horz" pos="2381"/>
        <p:guide pos="3368"/>
        <p:guide pos="16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9435-32E2-4474-A802-EC452E29F956}" type="datetimeFigureOut">
              <a:rPr kumimoji="1" lang="ja-JP" altLang="en-US" smtClean="0"/>
              <a:t>2019/4/23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05C9A-BFF4-4CE2-88AB-D7A68D2E8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384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9435-32E2-4474-A802-EC452E29F956}" type="datetimeFigureOut">
              <a:rPr kumimoji="1" lang="ja-JP" altLang="en-US" smtClean="0"/>
              <a:t>2019/4/23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05C9A-BFF4-4CE2-88AB-D7A68D2E8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969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9435-32E2-4474-A802-EC452E29F956}" type="datetimeFigureOut">
              <a:rPr kumimoji="1" lang="ja-JP" altLang="en-US" smtClean="0"/>
              <a:t>2019/4/23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05C9A-BFF4-4CE2-88AB-D7A68D2E8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623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9435-32E2-4474-A802-EC452E29F956}" type="datetimeFigureOut">
              <a:rPr kumimoji="1" lang="ja-JP" altLang="en-US" smtClean="0"/>
              <a:t>2019/4/23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05C9A-BFF4-4CE2-88AB-D7A68D2E8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230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9435-32E2-4474-A802-EC452E29F956}" type="datetimeFigureOut">
              <a:rPr kumimoji="1" lang="ja-JP" altLang="en-US" smtClean="0"/>
              <a:t>2019/4/23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05C9A-BFF4-4CE2-88AB-D7A68D2E8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696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9435-32E2-4474-A802-EC452E29F956}" type="datetimeFigureOut">
              <a:rPr kumimoji="1" lang="ja-JP" altLang="en-US" smtClean="0"/>
              <a:t>2019/4/23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05C9A-BFF4-4CE2-88AB-D7A68D2E8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74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9435-32E2-4474-A802-EC452E29F956}" type="datetimeFigureOut">
              <a:rPr kumimoji="1" lang="ja-JP" altLang="en-US" smtClean="0"/>
              <a:t>2019/4/23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05C9A-BFF4-4CE2-88AB-D7A68D2E8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669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9435-32E2-4474-A802-EC452E29F956}" type="datetimeFigureOut">
              <a:rPr kumimoji="1" lang="ja-JP" altLang="en-US" smtClean="0"/>
              <a:t>2019/4/23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05C9A-BFF4-4CE2-88AB-D7A68D2E8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656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9435-32E2-4474-A802-EC452E29F956}" type="datetimeFigureOut">
              <a:rPr kumimoji="1" lang="ja-JP" altLang="en-US" smtClean="0"/>
              <a:t>2019/4/23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05C9A-BFF4-4CE2-88AB-D7A68D2E8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4027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9435-32E2-4474-A802-EC452E29F956}" type="datetimeFigureOut">
              <a:rPr kumimoji="1" lang="ja-JP" altLang="en-US" smtClean="0"/>
              <a:t>2019/4/23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05C9A-BFF4-4CE2-88AB-D7A68D2E8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49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9435-32E2-4474-A802-EC452E29F956}" type="datetimeFigureOut">
              <a:rPr kumimoji="1" lang="ja-JP" altLang="en-US" smtClean="0"/>
              <a:t>2019/4/23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05C9A-BFF4-4CE2-88AB-D7A68D2E8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530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89435-32E2-4474-A802-EC452E29F956}" type="datetimeFigureOut">
              <a:rPr kumimoji="1" lang="ja-JP" altLang="en-US" smtClean="0"/>
              <a:t>2019/4/23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05C9A-BFF4-4CE2-88AB-D7A68D2E8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46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66FE9A-6D9D-4BF6-9181-6B5AB2B82A67}"/>
              </a:ext>
            </a:extLst>
          </p:cNvPr>
          <p:cNvSpPr txBox="1"/>
          <p:nvPr/>
        </p:nvSpPr>
        <p:spPr>
          <a:xfrm>
            <a:off x="1499766" y="108009"/>
            <a:ext cx="233397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東三河武徳祭剣道大会申込書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C4C108E-E74F-473A-A5A1-3B222B1BDCC8}"/>
              </a:ext>
            </a:extLst>
          </p:cNvPr>
          <p:cNvSpPr txBox="1"/>
          <p:nvPr/>
        </p:nvSpPr>
        <p:spPr>
          <a:xfrm>
            <a:off x="4000146" y="354811"/>
            <a:ext cx="91371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（該当に</a:t>
            </a:r>
            <a:r>
              <a:rPr kumimoji="1" lang="ja-JP" altLang="en-US" sz="1200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印）</a:t>
            </a: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1C3D7C27-DA50-4164-B13A-E7C4DF9014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157076"/>
              </p:ext>
            </p:extLst>
          </p:nvPr>
        </p:nvGraphicFramePr>
        <p:xfrm>
          <a:off x="216089" y="935319"/>
          <a:ext cx="4913793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9337">
                  <a:extLst>
                    <a:ext uri="{9D8B030D-6E8A-4147-A177-3AD203B41FA5}">
                      <a16:colId xmlns:a16="http://schemas.microsoft.com/office/drawing/2014/main" val="332146358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39354632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923171248"/>
                    </a:ext>
                  </a:extLst>
                </a:gridCol>
                <a:gridCol w="630822">
                  <a:extLst>
                    <a:ext uri="{9D8B030D-6E8A-4147-A177-3AD203B41FA5}">
                      <a16:colId xmlns:a16="http://schemas.microsoft.com/office/drawing/2014/main" val="280222061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4166642095"/>
                    </a:ext>
                  </a:extLst>
                </a:gridCol>
                <a:gridCol w="1241386">
                  <a:extLst>
                    <a:ext uri="{9D8B030D-6E8A-4147-A177-3AD203B41FA5}">
                      <a16:colId xmlns:a16="http://schemas.microsoft.com/office/drawing/2014/main" val="1139342366"/>
                    </a:ext>
                  </a:extLst>
                </a:gridCol>
              </a:tblGrid>
              <a:tr h="181230">
                <a:tc>
                  <a:txBody>
                    <a:bodyPr/>
                    <a:lstStyle/>
                    <a:p>
                      <a:pPr marL="0" algn="dist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108000" marR="108000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性別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男・女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段位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段･級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2332240"/>
                  </a:ext>
                </a:extLst>
              </a:tr>
              <a:tr h="241137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所属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剣道教室･剣道連盟･剣友会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部門シード順位</a:t>
                      </a:r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１･２･３･４･５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5334888"/>
                  </a:ext>
                </a:extLst>
              </a:tr>
              <a:tr h="225705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学校名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中･高･大　　　　　 　　　　　年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80795"/>
                  </a:ext>
                </a:extLst>
              </a:tr>
            </a:tbl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39064B2-6B02-4ABD-BB91-A57587D826C8}"/>
              </a:ext>
            </a:extLst>
          </p:cNvPr>
          <p:cNvSpPr/>
          <p:nvPr/>
        </p:nvSpPr>
        <p:spPr>
          <a:xfrm>
            <a:off x="17314" y="35421"/>
            <a:ext cx="5328000" cy="1872000"/>
          </a:xfrm>
          <a:prstGeom prst="rect">
            <a:avLst/>
          </a:prstGeom>
          <a:noFill/>
          <a:ln w="3175" cap="rnd"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2C3E7FF9-F11B-4762-8856-75364553C7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195309"/>
              </p:ext>
            </p:extLst>
          </p:nvPr>
        </p:nvGraphicFramePr>
        <p:xfrm>
          <a:off x="216089" y="539477"/>
          <a:ext cx="4913793" cy="313765"/>
        </p:xfrm>
        <a:graphic>
          <a:graphicData uri="http://schemas.openxmlformats.org/drawingml/2006/table">
            <a:tbl>
              <a:tblPr/>
              <a:tblGrid>
                <a:gridCol w="817731">
                  <a:extLst>
                    <a:ext uri="{9D8B030D-6E8A-4147-A177-3AD203B41FA5}">
                      <a16:colId xmlns:a16="http://schemas.microsoft.com/office/drawing/2014/main" val="747819687"/>
                    </a:ext>
                  </a:extLst>
                </a:gridCol>
                <a:gridCol w="4096062">
                  <a:extLst>
                    <a:ext uri="{9D8B030D-6E8A-4147-A177-3AD203B41FA5}">
                      <a16:colId xmlns:a16="http://schemas.microsoft.com/office/drawing/2014/main" val="4118093437"/>
                    </a:ext>
                  </a:extLst>
                </a:gridCol>
              </a:tblGrid>
              <a:tr h="313765">
                <a:tc>
                  <a:txBody>
                    <a:bodyPr/>
                    <a:lstStyle/>
                    <a:p>
                      <a:pPr marL="0" marR="0" lvl="0" indent="0" algn="di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部門名</a:t>
                      </a:r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少年の部　　　中学の部　　　高校の部　　　一般の部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mpd="sng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106716"/>
                  </a:ext>
                </a:extLst>
              </a:tr>
            </a:tbl>
          </a:graphicData>
        </a:graphic>
      </p:graphicFrame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BEFA632-6009-4F11-B549-7D9C38A009FB}"/>
              </a:ext>
            </a:extLst>
          </p:cNvPr>
          <p:cNvSpPr txBox="1"/>
          <p:nvPr/>
        </p:nvSpPr>
        <p:spPr>
          <a:xfrm>
            <a:off x="1499766" y="1980425"/>
            <a:ext cx="233397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東三河武徳祭剣道大会申込書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C0DEFFC-3D0F-49B6-8778-33564760E5E4}"/>
              </a:ext>
            </a:extLst>
          </p:cNvPr>
          <p:cNvSpPr txBox="1"/>
          <p:nvPr/>
        </p:nvSpPr>
        <p:spPr>
          <a:xfrm>
            <a:off x="4000146" y="2227227"/>
            <a:ext cx="91371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（該当に</a:t>
            </a:r>
            <a:r>
              <a:rPr kumimoji="1" lang="ja-JP" altLang="en-US" sz="1200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印）</a:t>
            </a:r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1B92D1FB-AAE6-4D65-9074-0AE4407DEE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812020"/>
              </p:ext>
            </p:extLst>
          </p:nvPr>
        </p:nvGraphicFramePr>
        <p:xfrm>
          <a:off x="216089" y="2807735"/>
          <a:ext cx="4913793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9337">
                  <a:extLst>
                    <a:ext uri="{9D8B030D-6E8A-4147-A177-3AD203B41FA5}">
                      <a16:colId xmlns:a16="http://schemas.microsoft.com/office/drawing/2014/main" val="332146358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39354632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923171248"/>
                    </a:ext>
                  </a:extLst>
                </a:gridCol>
                <a:gridCol w="630822">
                  <a:extLst>
                    <a:ext uri="{9D8B030D-6E8A-4147-A177-3AD203B41FA5}">
                      <a16:colId xmlns:a16="http://schemas.microsoft.com/office/drawing/2014/main" val="280222061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4166642095"/>
                    </a:ext>
                  </a:extLst>
                </a:gridCol>
                <a:gridCol w="1241386">
                  <a:extLst>
                    <a:ext uri="{9D8B030D-6E8A-4147-A177-3AD203B41FA5}">
                      <a16:colId xmlns:a16="http://schemas.microsoft.com/office/drawing/2014/main" val="1139342366"/>
                    </a:ext>
                  </a:extLst>
                </a:gridCol>
              </a:tblGrid>
              <a:tr h="181230">
                <a:tc>
                  <a:txBody>
                    <a:bodyPr/>
                    <a:lstStyle/>
                    <a:p>
                      <a:pPr marL="0" algn="dist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108000" marR="108000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性別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男・女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段位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段･級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2332240"/>
                  </a:ext>
                </a:extLst>
              </a:tr>
              <a:tr h="241137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所属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剣道教室･剣道連盟･剣友会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部門シード順位</a:t>
                      </a:r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１･２･３･４･５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5334888"/>
                  </a:ext>
                </a:extLst>
              </a:tr>
              <a:tr h="225705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学校名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中･高･大　　　　　 　　　　　年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80795"/>
                  </a:ext>
                </a:extLst>
              </a:tr>
            </a:tbl>
          </a:graphicData>
        </a:graphic>
      </p:graphicFrame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50F8E413-F898-4AC2-9FDC-0D4107C36815}"/>
              </a:ext>
            </a:extLst>
          </p:cNvPr>
          <p:cNvSpPr/>
          <p:nvPr/>
        </p:nvSpPr>
        <p:spPr>
          <a:xfrm>
            <a:off x="17314" y="1907837"/>
            <a:ext cx="5328000" cy="1872000"/>
          </a:xfrm>
          <a:prstGeom prst="rect">
            <a:avLst/>
          </a:prstGeom>
          <a:noFill/>
          <a:ln w="3175" cap="rnd"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FB84601E-3D09-4176-989F-411088E352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802428"/>
              </p:ext>
            </p:extLst>
          </p:nvPr>
        </p:nvGraphicFramePr>
        <p:xfrm>
          <a:off x="216089" y="2411893"/>
          <a:ext cx="4913793" cy="313765"/>
        </p:xfrm>
        <a:graphic>
          <a:graphicData uri="http://schemas.openxmlformats.org/drawingml/2006/table">
            <a:tbl>
              <a:tblPr/>
              <a:tblGrid>
                <a:gridCol w="817731">
                  <a:extLst>
                    <a:ext uri="{9D8B030D-6E8A-4147-A177-3AD203B41FA5}">
                      <a16:colId xmlns:a16="http://schemas.microsoft.com/office/drawing/2014/main" val="747819687"/>
                    </a:ext>
                  </a:extLst>
                </a:gridCol>
                <a:gridCol w="4096062">
                  <a:extLst>
                    <a:ext uri="{9D8B030D-6E8A-4147-A177-3AD203B41FA5}">
                      <a16:colId xmlns:a16="http://schemas.microsoft.com/office/drawing/2014/main" val="4118093437"/>
                    </a:ext>
                  </a:extLst>
                </a:gridCol>
              </a:tblGrid>
              <a:tr h="313765">
                <a:tc>
                  <a:txBody>
                    <a:bodyPr/>
                    <a:lstStyle/>
                    <a:p>
                      <a:pPr marL="0" marR="0" lvl="0" indent="0" algn="di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部門名</a:t>
                      </a:r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少年の部　　　中学の部　　　高校の部　　　一般の部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mpd="sng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106716"/>
                  </a:ext>
                </a:extLst>
              </a:tr>
            </a:tbl>
          </a:graphicData>
        </a:graphic>
      </p:graphicFrame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46B8E66-564A-4B94-A316-35DF791D77A7}"/>
              </a:ext>
            </a:extLst>
          </p:cNvPr>
          <p:cNvSpPr txBox="1"/>
          <p:nvPr/>
        </p:nvSpPr>
        <p:spPr>
          <a:xfrm>
            <a:off x="1499766" y="3852633"/>
            <a:ext cx="233397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東三河武徳祭剣道大会申込書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B94293A-E2C7-412B-8B5E-632866878EE1}"/>
              </a:ext>
            </a:extLst>
          </p:cNvPr>
          <p:cNvSpPr txBox="1"/>
          <p:nvPr/>
        </p:nvSpPr>
        <p:spPr>
          <a:xfrm>
            <a:off x="4000146" y="4099435"/>
            <a:ext cx="91371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（該当に</a:t>
            </a:r>
            <a:r>
              <a:rPr kumimoji="1" lang="ja-JP" altLang="en-US" sz="1200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印）</a:t>
            </a:r>
          </a:p>
        </p:txBody>
      </p:sp>
      <p:graphicFrame>
        <p:nvGraphicFramePr>
          <p:cNvPr id="23" name="表 22">
            <a:extLst>
              <a:ext uri="{FF2B5EF4-FFF2-40B4-BE49-F238E27FC236}">
                <a16:creationId xmlns:a16="http://schemas.microsoft.com/office/drawing/2014/main" id="{3BF3C357-C28D-4B44-8694-2F7EC434CF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2832"/>
              </p:ext>
            </p:extLst>
          </p:nvPr>
        </p:nvGraphicFramePr>
        <p:xfrm>
          <a:off x="216089" y="4679943"/>
          <a:ext cx="4913793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9337">
                  <a:extLst>
                    <a:ext uri="{9D8B030D-6E8A-4147-A177-3AD203B41FA5}">
                      <a16:colId xmlns:a16="http://schemas.microsoft.com/office/drawing/2014/main" val="332146358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39354632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923171248"/>
                    </a:ext>
                  </a:extLst>
                </a:gridCol>
                <a:gridCol w="630822">
                  <a:extLst>
                    <a:ext uri="{9D8B030D-6E8A-4147-A177-3AD203B41FA5}">
                      <a16:colId xmlns:a16="http://schemas.microsoft.com/office/drawing/2014/main" val="280222061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4166642095"/>
                    </a:ext>
                  </a:extLst>
                </a:gridCol>
                <a:gridCol w="1241386">
                  <a:extLst>
                    <a:ext uri="{9D8B030D-6E8A-4147-A177-3AD203B41FA5}">
                      <a16:colId xmlns:a16="http://schemas.microsoft.com/office/drawing/2014/main" val="1139342366"/>
                    </a:ext>
                  </a:extLst>
                </a:gridCol>
              </a:tblGrid>
              <a:tr h="181230">
                <a:tc>
                  <a:txBody>
                    <a:bodyPr/>
                    <a:lstStyle/>
                    <a:p>
                      <a:pPr marL="0" algn="dist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108000" marR="108000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性別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男・女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段位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段･級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2332240"/>
                  </a:ext>
                </a:extLst>
              </a:tr>
              <a:tr h="241137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所属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剣道教室･剣道連盟･剣友会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部門シード順位</a:t>
                      </a:r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１･２･３･４･５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5334888"/>
                  </a:ext>
                </a:extLst>
              </a:tr>
              <a:tr h="225705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学校名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中･高･大　　　　　 　　　　　年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80795"/>
                  </a:ext>
                </a:extLst>
              </a:tr>
            </a:tbl>
          </a:graphicData>
        </a:graphic>
      </p:graphicFrame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F0C156B-12B6-4E34-B3DC-6C7737DE8255}"/>
              </a:ext>
            </a:extLst>
          </p:cNvPr>
          <p:cNvSpPr/>
          <p:nvPr/>
        </p:nvSpPr>
        <p:spPr>
          <a:xfrm>
            <a:off x="17314" y="3780045"/>
            <a:ext cx="5328000" cy="1872000"/>
          </a:xfrm>
          <a:prstGeom prst="rect">
            <a:avLst/>
          </a:prstGeom>
          <a:noFill/>
          <a:ln w="3175" cap="rnd"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5" name="表 24">
            <a:extLst>
              <a:ext uri="{FF2B5EF4-FFF2-40B4-BE49-F238E27FC236}">
                <a16:creationId xmlns:a16="http://schemas.microsoft.com/office/drawing/2014/main" id="{9E31FA03-FE59-40A8-95ED-72E568D73C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124399"/>
              </p:ext>
            </p:extLst>
          </p:nvPr>
        </p:nvGraphicFramePr>
        <p:xfrm>
          <a:off x="216089" y="4284101"/>
          <a:ext cx="4913793" cy="313765"/>
        </p:xfrm>
        <a:graphic>
          <a:graphicData uri="http://schemas.openxmlformats.org/drawingml/2006/table">
            <a:tbl>
              <a:tblPr/>
              <a:tblGrid>
                <a:gridCol w="817731">
                  <a:extLst>
                    <a:ext uri="{9D8B030D-6E8A-4147-A177-3AD203B41FA5}">
                      <a16:colId xmlns:a16="http://schemas.microsoft.com/office/drawing/2014/main" val="747819687"/>
                    </a:ext>
                  </a:extLst>
                </a:gridCol>
                <a:gridCol w="4096062">
                  <a:extLst>
                    <a:ext uri="{9D8B030D-6E8A-4147-A177-3AD203B41FA5}">
                      <a16:colId xmlns:a16="http://schemas.microsoft.com/office/drawing/2014/main" val="4118093437"/>
                    </a:ext>
                  </a:extLst>
                </a:gridCol>
              </a:tblGrid>
              <a:tr h="313765">
                <a:tc>
                  <a:txBody>
                    <a:bodyPr/>
                    <a:lstStyle/>
                    <a:p>
                      <a:pPr marL="0" marR="0" lvl="0" indent="0" algn="di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部門名</a:t>
                      </a:r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少年の部　　　中学の部　　　高校の部　　　一般の部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mpd="sng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106716"/>
                  </a:ext>
                </a:extLst>
              </a:tr>
            </a:tbl>
          </a:graphicData>
        </a:graphic>
      </p:graphicFrame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7BB001B-F973-4ACB-8C11-4AAA99DA872C}"/>
              </a:ext>
            </a:extLst>
          </p:cNvPr>
          <p:cNvSpPr txBox="1"/>
          <p:nvPr/>
        </p:nvSpPr>
        <p:spPr>
          <a:xfrm>
            <a:off x="1499766" y="5724841"/>
            <a:ext cx="233397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東三河武徳祭剣道大会申込書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4F4049A-85C7-4606-AB2D-DA270EB24158}"/>
              </a:ext>
            </a:extLst>
          </p:cNvPr>
          <p:cNvSpPr txBox="1"/>
          <p:nvPr/>
        </p:nvSpPr>
        <p:spPr>
          <a:xfrm>
            <a:off x="4000146" y="5971643"/>
            <a:ext cx="91371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（該当に</a:t>
            </a:r>
            <a:r>
              <a:rPr kumimoji="1" lang="ja-JP" altLang="en-US" sz="1200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印）</a:t>
            </a:r>
          </a:p>
        </p:txBody>
      </p:sp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5AC613FA-9475-47DD-898C-93AEB8C047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920210"/>
              </p:ext>
            </p:extLst>
          </p:nvPr>
        </p:nvGraphicFramePr>
        <p:xfrm>
          <a:off x="216089" y="6552151"/>
          <a:ext cx="4913793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9337">
                  <a:extLst>
                    <a:ext uri="{9D8B030D-6E8A-4147-A177-3AD203B41FA5}">
                      <a16:colId xmlns:a16="http://schemas.microsoft.com/office/drawing/2014/main" val="332146358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39354632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923171248"/>
                    </a:ext>
                  </a:extLst>
                </a:gridCol>
                <a:gridCol w="630822">
                  <a:extLst>
                    <a:ext uri="{9D8B030D-6E8A-4147-A177-3AD203B41FA5}">
                      <a16:colId xmlns:a16="http://schemas.microsoft.com/office/drawing/2014/main" val="280222061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4166642095"/>
                    </a:ext>
                  </a:extLst>
                </a:gridCol>
                <a:gridCol w="1241386">
                  <a:extLst>
                    <a:ext uri="{9D8B030D-6E8A-4147-A177-3AD203B41FA5}">
                      <a16:colId xmlns:a16="http://schemas.microsoft.com/office/drawing/2014/main" val="1139342366"/>
                    </a:ext>
                  </a:extLst>
                </a:gridCol>
              </a:tblGrid>
              <a:tr h="181230">
                <a:tc>
                  <a:txBody>
                    <a:bodyPr/>
                    <a:lstStyle/>
                    <a:p>
                      <a:pPr marL="0" algn="dist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108000" marR="108000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性別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男・女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段位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段･級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2332240"/>
                  </a:ext>
                </a:extLst>
              </a:tr>
              <a:tr h="241137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所属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剣道教室･剣道連盟･剣友会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部門シード順位</a:t>
                      </a:r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１･２･３･４･５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5334888"/>
                  </a:ext>
                </a:extLst>
              </a:tr>
              <a:tr h="225705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学校名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中･高･大　　　　　 　　　　　年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80795"/>
                  </a:ext>
                </a:extLst>
              </a:tr>
            </a:tbl>
          </a:graphicData>
        </a:graphic>
      </p:graphicFrame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DF449F88-0F4A-4A56-8345-919D4727BD03}"/>
              </a:ext>
            </a:extLst>
          </p:cNvPr>
          <p:cNvSpPr/>
          <p:nvPr/>
        </p:nvSpPr>
        <p:spPr>
          <a:xfrm>
            <a:off x="17314" y="5652253"/>
            <a:ext cx="5328000" cy="1872000"/>
          </a:xfrm>
          <a:prstGeom prst="rect">
            <a:avLst/>
          </a:prstGeom>
          <a:noFill/>
          <a:ln w="3175" cap="rnd"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0" name="表 29">
            <a:extLst>
              <a:ext uri="{FF2B5EF4-FFF2-40B4-BE49-F238E27FC236}">
                <a16:creationId xmlns:a16="http://schemas.microsoft.com/office/drawing/2014/main" id="{7D260AB0-3648-4E90-A9B8-8F043F23C7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622098"/>
              </p:ext>
            </p:extLst>
          </p:nvPr>
        </p:nvGraphicFramePr>
        <p:xfrm>
          <a:off x="216089" y="6156309"/>
          <a:ext cx="4913793" cy="313765"/>
        </p:xfrm>
        <a:graphic>
          <a:graphicData uri="http://schemas.openxmlformats.org/drawingml/2006/table">
            <a:tbl>
              <a:tblPr/>
              <a:tblGrid>
                <a:gridCol w="817731">
                  <a:extLst>
                    <a:ext uri="{9D8B030D-6E8A-4147-A177-3AD203B41FA5}">
                      <a16:colId xmlns:a16="http://schemas.microsoft.com/office/drawing/2014/main" val="747819687"/>
                    </a:ext>
                  </a:extLst>
                </a:gridCol>
                <a:gridCol w="4096062">
                  <a:extLst>
                    <a:ext uri="{9D8B030D-6E8A-4147-A177-3AD203B41FA5}">
                      <a16:colId xmlns:a16="http://schemas.microsoft.com/office/drawing/2014/main" val="4118093437"/>
                    </a:ext>
                  </a:extLst>
                </a:gridCol>
              </a:tblGrid>
              <a:tr h="313765">
                <a:tc>
                  <a:txBody>
                    <a:bodyPr/>
                    <a:lstStyle/>
                    <a:p>
                      <a:pPr marL="0" marR="0" lvl="0" indent="0" algn="di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部門名</a:t>
                      </a:r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少年の部　　　中学の部　　　高校の部　　　一般の部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mpd="sng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106716"/>
                  </a:ext>
                </a:extLst>
              </a:tr>
            </a:tbl>
          </a:graphicData>
        </a:graphic>
      </p:graphicFrame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D3CB851-3FD6-4294-A9FF-BCA6319AA2A0}"/>
              </a:ext>
            </a:extLst>
          </p:cNvPr>
          <p:cNvSpPr txBox="1"/>
          <p:nvPr/>
        </p:nvSpPr>
        <p:spPr>
          <a:xfrm>
            <a:off x="6828950" y="108009"/>
            <a:ext cx="233397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東三河武徳祭剣道大会申込書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1A88E42-B31D-4CBD-97C2-A17D48962448}"/>
              </a:ext>
            </a:extLst>
          </p:cNvPr>
          <p:cNvSpPr txBox="1"/>
          <p:nvPr/>
        </p:nvSpPr>
        <p:spPr>
          <a:xfrm>
            <a:off x="9329330" y="354811"/>
            <a:ext cx="91371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（該当に</a:t>
            </a:r>
            <a:r>
              <a:rPr kumimoji="1" lang="ja-JP" altLang="en-US" sz="1200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印）</a:t>
            </a:r>
          </a:p>
        </p:txBody>
      </p:sp>
      <p:graphicFrame>
        <p:nvGraphicFramePr>
          <p:cNvPr id="33" name="表 32">
            <a:extLst>
              <a:ext uri="{FF2B5EF4-FFF2-40B4-BE49-F238E27FC236}">
                <a16:creationId xmlns:a16="http://schemas.microsoft.com/office/drawing/2014/main" id="{1D475D92-E044-45E0-A638-CCB2622CFB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58532"/>
              </p:ext>
            </p:extLst>
          </p:nvPr>
        </p:nvGraphicFramePr>
        <p:xfrm>
          <a:off x="5545273" y="935319"/>
          <a:ext cx="4913793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9337">
                  <a:extLst>
                    <a:ext uri="{9D8B030D-6E8A-4147-A177-3AD203B41FA5}">
                      <a16:colId xmlns:a16="http://schemas.microsoft.com/office/drawing/2014/main" val="332146358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39354632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923171248"/>
                    </a:ext>
                  </a:extLst>
                </a:gridCol>
                <a:gridCol w="630822">
                  <a:extLst>
                    <a:ext uri="{9D8B030D-6E8A-4147-A177-3AD203B41FA5}">
                      <a16:colId xmlns:a16="http://schemas.microsoft.com/office/drawing/2014/main" val="280222061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4166642095"/>
                    </a:ext>
                  </a:extLst>
                </a:gridCol>
                <a:gridCol w="1241386">
                  <a:extLst>
                    <a:ext uri="{9D8B030D-6E8A-4147-A177-3AD203B41FA5}">
                      <a16:colId xmlns:a16="http://schemas.microsoft.com/office/drawing/2014/main" val="1139342366"/>
                    </a:ext>
                  </a:extLst>
                </a:gridCol>
              </a:tblGrid>
              <a:tr h="181230">
                <a:tc>
                  <a:txBody>
                    <a:bodyPr/>
                    <a:lstStyle/>
                    <a:p>
                      <a:pPr marL="0" algn="dist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108000" marR="108000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性別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男・女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段位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段･級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2332240"/>
                  </a:ext>
                </a:extLst>
              </a:tr>
              <a:tr h="241137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所属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剣道教室･剣道連盟･剣友会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部門シード順位</a:t>
                      </a:r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１･２･３･４･５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5334888"/>
                  </a:ext>
                </a:extLst>
              </a:tr>
              <a:tr h="225705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学校名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中･高･大　　　　　 　　　　　年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80795"/>
                  </a:ext>
                </a:extLst>
              </a:tr>
            </a:tbl>
          </a:graphicData>
        </a:graphic>
      </p:graphicFrame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7AA269E-6AA2-4635-8B69-BABCDD83AE50}"/>
              </a:ext>
            </a:extLst>
          </p:cNvPr>
          <p:cNvSpPr/>
          <p:nvPr/>
        </p:nvSpPr>
        <p:spPr>
          <a:xfrm>
            <a:off x="5346498" y="35421"/>
            <a:ext cx="5328000" cy="1872000"/>
          </a:xfrm>
          <a:prstGeom prst="rect">
            <a:avLst/>
          </a:prstGeom>
          <a:noFill/>
          <a:ln w="3175" cap="rnd"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5" name="表 34">
            <a:extLst>
              <a:ext uri="{FF2B5EF4-FFF2-40B4-BE49-F238E27FC236}">
                <a16:creationId xmlns:a16="http://schemas.microsoft.com/office/drawing/2014/main" id="{EEDC6350-D794-4024-978D-4F5539D214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378342"/>
              </p:ext>
            </p:extLst>
          </p:nvPr>
        </p:nvGraphicFramePr>
        <p:xfrm>
          <a:off x="5545273" y="539477"/>
          <a:ext cx="4913793" cy="313765"/>
        </p:xfrm>
        <a:graphic>
          <a:graphicData uri="http://schemas.openxmlformats.org/drawingml/2006/table">
            <a:tbl>
              <a:tblPr/>
              <a:tblGrid>
                <a:gridCol w="817731">
                  <a:extLst>
                    <a:ext uri="{9D8B030D-6E8A-4147-A177-3AD203B41FA5}">
                      <a16:colId xmlns:a16="http://schemas.microsoft.com/office/drawing/2014/main" val="747819687"/>
                    </a:ext>
                  </a:extLst>
                </a:gridCol>
                <a:gridCol w="4096062">
                  <a:extLst>
                    <a:ext uri="{9D8B030D-6E8A-4147-A177-3AD203B41FA5}">
                      <a16:colId xmlns:a16="http://schemas.microsoft.com/office/drawing/2014/main" val="4118093437"/>
                    </a:ext>
                  </a:extLst>
                </a:gridCol>
              </a:tblGrid>
              <a:tr h="313765">
                <a:tc>
                  <a:txBody>
                    <a:bodyPr/>
                    <a:lstStyle/>
                    <a:p>
                      <a:pPr marL="0" marR="0" lvl="0" indent="0" algn="di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部門名</a:t>
                      </a:r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少年の部　　　中学の部　　　高校の部　　　一般の部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mpd="sng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106716"/>
                  </a:ext>
                </a:extLst>
              </a:tr>
            </a:tbl>
          </a:graphicData>
        </a:graphic>
      </p:graphicFrame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CF8942A-E030-44E3-B4D7-A5433BE8FA68}"/>
              </a:ext>
            </a:extLst>
          </p:cNvPr>
          <p:cNvSpPr txBox="1"/>
          <p:nvPr/>
        </p:nvSpPr>
        <p:spPr>
          <a:xfrm>
            <a:off x="6828950" y="1980425"/>
            <a:ext cx="233397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東三河武徳祭剣道大会申込書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3CE2247-8C6A-4845-A572-1ED46E1394D7}"/>
              </a:ext>
            </a:extLst>
          </p:cNvPr>
          <p:cNvSpPr txBox="1"/>
          <p:nvPr/>
        </p:nvSpPr>
        <p:spPr>
          <a:xfrm>
            <a:off x="9329330" y="2227227"/>
            <a:ext cx="91371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（該当に</a:t>
            </a:r>
            <a:r>
              <a:rPr kumimoji="1" lang="ja-JP" altLang="en-US" sz="1200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印）</a:t>
            </a:r>
          </a:p>
        </p:txBody>
      </p:sp>
      <p:graphicFrame>
        <p:nvGraphicFramePr>
          <p:cNvPr id="38" name="表 37">
            <a:extLst>
              <a:ext uri="{FF2B5EF4-FFF2-40B4-BE49-F238E27FC236}">
                <a16:creationId xmlns:a16="http://schemas.microsoft.com/office/drawing/2014/main" id="{99A3B740-12E3-4C2D-BA4B-E471AB3476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409273"/>
              </p:ext>
            </p:extLst>
          </p:nvPr>
        </p:nvGraphicFramePr>
        <p:xfrm>
          <a:off x="5545273" y="2807735"/>
          <a:ext cx="4913793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9337">
                  <a:extLst>
                    <a:ext uri="{9D8B030D-6E8A-4147-A177-3AD203B41FA5}">
                      <a16:colId xmlns:a16="http://schemas.microsoft.com/office/drawing/2014/main" val="332146358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39354632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923171248"/>
                    </a:ext>
                  </a:extLst>
                </a:gridCol>
                <a:gridCol w="630822">
                  <a:extLst>
                    <a:ext uri="{9D8B030D-6E8A-4147-A177-3AD203B41FA5}">
                      <a16:colId xmlns:a16="http://schemas.microsoft.com/office/drawing/2014/main" val="280222061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4166642095"/>
                    </a:ext>
                  </a:extLst>
                </a:gridCol>
                <a:gridCol w="1241386">
                  <a:extLst>
                    <a:ext uri="{9D8B030D-6E8A-4147-A177-3AD203B41FA5}">
                      <a16:colId xmlns:a16="http://schemas.microsoft.com/office/drawing/2014/main" val="1139342366"/>
                    </a:ext>
                  </a:extLst>
                </a:gridCol>
              </a:tblGrid>
              <a:tr h="181230">
                <a:tc>
                  <a:txBody>
                    <a:bodyPr/>
                    <a:lstStyle/>
                    <a:p>
                      <a:pPr marL="0" algn="dist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108000" marR="108000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性別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男・女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段位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段･級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2332240"/>
                  </a:ext>
                </a:extLst>
              </a:tr>
              <a:tr h="241137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所属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剣道教室･剣道連盟･剣友会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部門シード順位</a:t>
                      </a:r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１･２･３･４･５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5334888"/>
                  </a:ext>
                </a:extLst>
              </a:tr>
              <a:tr h="225705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学校名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中･高･大　　　　　 　　　　　年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80795"/>
                  </a:ext>
                </a:extLst>
              </a:tr>
            </a:tbl>
          </a:graphicData>
        </a:graphic>
      </p:graphicFrame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3641CF02-6E3E-4EB5-B049-EB88B3E1FF06}"/>
              </a:ext>
            </a:extLst>
          </p:cNvPr>
          <p:cNvSpPr/>
          <p:nvPr/>
        </p:nvSpPr>
        <p:spPr>
          <a:xfrm>
            <a:off x="5346498" y="1907837"/>
            <a:ext cx="5328000" cy="1872000"/>
          </a:xfrm>
          <a:prstGeom prst="rect">
            <a:avLst/>
          </a:prstGeom>
          <a:noFill/>
          <a:ln w="3175" cap="rnd"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0" name="表 39">
            <a:extLst>
              <a:ext uri="{FF2B5EF4-FFF2-40B4-BE49-F238E27FC236}">
                <a16:creationId xmlns:a16="http://schemas.microsoft.com/office/drawing/2014/main" id="{4FF333F9-926D-427D-861B-528AFE31B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912835"/>
              </p:ext>
            </p:extLst>
          </p:nvPr>
        </p:nvGraphicFramePr>
        <p:xfrm>
          <a:off x="5545273" y="2411893"/>
          <a:ext cx="4913793" cy="313765"/>
        </p:xfrm>
        <a:graphic>
          <a:graphicData uri="http://schemas.openxmlformats.org/drawingml/2006/table">
            <a:tbl>
              <a:tblPr/>
              <a:tblGrid>
                <a:gridCol w="817731">
                  <a:extLst>
                    <a:ext uri="{9D8B030D-6E8A-4147-A177-3AD203B41FA5}">
                      <a16:colId xmlns:a16="http://schemas.microsoft.com/office/drawing/2014/main" val="747819687"/>
                    </a:ext>
                  </a:extLst>
                </a:gridCol>
                <a:gridCol w="4096062">
                  <a:extLst>
                    <a:ext uri="{9D8B030D-6E8A-4147-A177-3AD203B41FA5}">
                      <a16:colId xmlns:a16="http://schemas.microsoft.com/office/drawing/2014/main" val="4118093437"/>
                    </a:ext>
                  </a:extLst>
                </a:gridCol>
              </a:tblGrid>
              <a:tr h="313765">
                <a:tc>
                  <a:txBody>
                    <a:bodyPr/>
                    <a:lstStyle/>
                    <a:p>
                      <a:pPr marL="0" marR="0" lvl="0" indent="0" algn="di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部門名</a:t>
                      </a:r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少年の部　　　中学の部　　　高校の部　　　一般の部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mpd="sng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106716"/>
                  </a:ext>
                </a:extLst>
              </a:tr>
            </a:tbl>
          </a:graphicData>
        </a:graphic>
      </p:graphicFrame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A54029A0-D396-4519-B5F9-6F45B4D4545E}"/>
              </a:ext>
            </a:extLst>
          </p:cNvPr>
          <p:cNvSpPr txBox="1"/>
          <p:nvPr/>
        </p:nvSpPr>
        <p:spPr>
          <a:xfrm>
            <a:off x="6828950" y="3852633"/>
            <a:ext cx="233397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東三河武徳祭剣道大会申込書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02BB743-5795-48E9-A07A-968F5ED70820}"/>
              </a:ext>
            </a:extLst>
          </p:cNvPr>
          <p:cNvSpPr txBox="1"/>
          <p:nvPr/>
        </p:nvSpPr>
        <p:spPr>
          <a:xfrm>
            <a:off x="9329330" y="4099435"/>
            <a:ext cx="91371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（該当に</a:t>
            </a:r>
            <a:r>
              <a:rPr kumimoji="1" lang="ja-JP" altLang="en-US" sz="1200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印）</a:t>
            </a:r>
          </a:p>
        </p:txBody>
      </p:sp>
      <p:graphicFrame>
        <p:nvGraphicFramePr>
          <p:cNvPr id="43" name="表 42">
            <a:extLst>
              <a:ext uri="{FF2B5EF4-FFF2-40B4-BE49-F238E27FC236}">
                <a16:creationId xmlns:a16="http://schemas.microsoft.com/office/drawing/2014/main" id="{32D1FEC8-10A1-40D5-B63C-5EB930A948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654821"/>
              </p:ext>
            </p:extLst>
          </p:nvPr>
        </p:nvGraphicFramePr>
        <p:xfrm>
          <a:off x="5545273" y="4679943"/>
          <a:ext cx="4913793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9337">
                  <a:extLst>
                    <a:ext uri="{9D8B030D-6E8A-4147-A177-3AD203B41FA5}">
                      <a16:colId xmlns:a16="http://schemas.microsoft.com/office/drawing/2014/main" val="332146358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39354632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923171248"/>
                    </a:ext>
                  </a:extLst>
                </a:gridCol>
                <a:gridCol w="630822">
                  <a:extLst>
                    <a:ext uri="{9D8B030D-6E8A-4147-A177-3AD203B41FA5}">
                      <a16:colId xmlns:a16="http://schemas.microsoft.com/office/drawing/2014/main" val="280222061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4166642095"/>
                    </a:ext>
                  </a:extLst>
                </a:gridCol>
                <a:gridCol w="1241386">
                  <a:extLst>
                    <a:ext uri="{9D8B030D-6E8A-4147-A177-3AD203B41FA5}">
                      <a16:colId xmlns:a16="http://schemas.microsoft.com/office/drawing/2014/main" val="1139342366"/>
                    </a:ext>
                  </a:extLst>
                </a:gridCol>
              </a:tblGrid>
              <a:tr h="181230">
                <a:tc>
                  <a:txBody>
                    <a:bodyPr/>
                    <a:lstStyle/>
                    <a:p>
                      <a:pPr marL="0" algn="dist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108000" marR="108000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性別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男・女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段位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段･級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2332240"/>
                  </a:ext>
                </a:extLst>
              </a:tr>
              <a:tr h="241137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所属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剣道教室･剣道連盟･剣友会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部門シード順位</a:t>
                      </a:r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１･２･３･４･５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5334888"/>
                  </a:ext>
                </a:extLst>
              </a:tr>
              <a:tr h="225705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学校名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中･高･大　　　　　 　　　　　年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80795"/>
                  </a:ext>
                </a:extLst>
              </a:tr>
            </a:tbl>
          </a:graphicData>
        </a:graphic>
      </p:graphicFrame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93BB70AE-2A06-45BF-8D87-34165E9333C2}"/>
              </a:ext>
            </a:extLst>
          </p:cNvPr>
          <p:cNvSpPr/>
          <p:nvPr/>
        </p:nvSpPr>
        <p:spPr>
          <a:xfrm>
            <a:off x="5346498" y="3780045"/>
            <a:ext cx="5328000" cy="1872000"/>
          </a:xfrm>
          <a:prstGeom prst="rect">
            <a:avLst/>
          </a:prstGeom>
          <a:noFill/>
          <a:ln w="3175" cap="rnd"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5" name="表 44">
            <a:extLst>
              <a:ext uri="{FF2B5EF4-FFF2-40B4-BE49-F238E27FC236}">
                <a16:creationId xmlns:a16="http://schemas.microsoft.com/office/drawing/2014/main" id="{CE1CB010-E3BE-44D9-BAC3-C146BE800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762026"/>
              </p:ext>
            </p:extLst>
          </p:nvPr>
        </p:nvGraphicFramePr>
        <p:xfrm>
          <a:off x="5545273" y="4284101"/>
          <a:ext cx="4913793" cy="313765"/>
        </p:xfrm>
        <a:graphic>
          <a:graphicData uri="http://schemas.openxmlformats.org/drawingml/2006/table">
            <a:tbl>
              <a:tblPr/>
              <a:tblGrid>
                <a:gridCol w="817731">
                  <a:extLst>
                    <a:ext uri="{9D8B030D-6E8A-4147-A177-3AD203B41FA5}">
                      <a16:colId xmlns:a16="http://schemas.microsoft.com/office/drawing/2014/main" val="747819687"/>
                    </a:ext>
                  </a:extLst>
                </a:gridCol>
                <a:gridCol w="4096062">
                  <a:extLst>
                    <a:ext uri="{9D8B030D-6E8A-4147-A177-3AD203B41FA5}">
                      <a16:colId xmlns:a16="http://schemas.microsoft.com/office/drawing/2014/main" val="4118093437"/>
                    </a:ext>
                  </a:extLst>
                </a:gridCol>
              </a:tblGrid>
              <a:tr h="313765">
                <a:tc>
                  <a:txBody>
                    <a:bodyPr/>
                    <a:lstStyle/>
                    <a:p>
                      <a:pPr marL="0" marR="0" lvl="0" indent="0" algn="di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部門名</a:t>
                      </a:r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少年の部　　　中学の部　　　高校の部　　　一般の部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mpd="sng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106716"/>
                  </a:ext>
                </a:extLst>
              </a:tr>
            </a:tbl>
          </a:graphicData>
        </a:graphic>
      </p:graphicFrame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65EDFEA5-C484-49DE-B0EF-639C5FA800B9}"/>
              </a:ext>
            </a:extLst>
          </p:cNvPr>
          <p:cNvSpPr txBox="1"/>
          <p:nvPr/>
        </p:nvSpPr>
        <p:spPr>
          <a:xfrm>
            <a:off x="6828950" y="5724841"/>
            <a:ext cx="233397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東三河武徳祭剣道大会申込書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ECFB22C-69B6-4182-BC1D-084995B0526F}"/>
              </a:ext>
            </a:extLst>
          </p:cNvPr>
          <p:cNvSpPr txBox="1"/>
          <p:nvPr/>
        </p:nvSpPr>
        <p:spPr>
          <a:xfrm>
            <a:off x="9329330" y="5971643"/>
            <a:ext cx="91371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（該当に</a:t>
            </a:r>
            <a:r>
              <a:rPr kumimoji="1" lang="ja-JP" altLang="en-US" sz="1200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印）</a:t>
            </a:r>
          </a:p>
        </p:txBody>
      </p:sp>
      <p:graphicFrame>
        <p:nvGraphicFramePr>
          <p:cNvPr id="48" name="表 47">
            <a:extLst>
              <a:ext uri="{FF2B5EF4-FFF2-40B4-BE49-F238E27FC236}">
                <a16:creationId xmlns:a16="http://schemas.microsoft.com/office/drawing/2014/main" id="{9C174654-6937-44F5-9A6F-B577A6A2C4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991889"/>
              </p:ext>
            </p:extLst>
          </p:nvPr>
        </p:nvGraphicFramePr>
        <p:xfrm>
          <a:off x="5545273" y="6552151"/>
          <a:ext cx="4913793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9337">
                  <a:extLst>
                    <a:ext uri="{9D8B030D-6E8A-4147-A177-3AD203B41FA5}">
                      <a16:colId xmlns:a16="http://schemas.microsoft.com/office/drawing/2014/main" val="332146358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39354632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923171248"/>
                    </a:ext>
                  </a:extLst>
                </a:gridCol>
                <a:gridCol w="630822">
                  <a:extLst>
                    <a:ext uri="{9D8B030D-6E8A-4147-A177-3AD203B41FA5}">
                      <a16:colId xmlns:a16="http://schemas.microsoft.com/office/drawing/2014/main" val="280222061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4166642095"/>
                    </a:ext>
                  </a:extLst>
                </a:gridCol>
                <a:gridCol w="1241386">
                  <a:extLst>
                    <a:ext uri="{9D8B030D-6E8A-4147-A177-3AD203B41FA5}">
                      <a16:colId xmlns:a16="http://schemas.microsoft.com/office/drawing/2014/main" val="1139342366"/>
                    </a:ext>
                  </a:extLst>
                </a:gridCol>
              </a:tblGrid>
              <a:tr h="181230">
                <a:tc>
                  <a:txBody>
                    <a:bodyPr/>
                    <a:lstStyle/>
                    <a:p>
                      <a:pPr marL="0" algn="dist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108000" marR="108000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性別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男・女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段位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段･級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2332240"/>
                  </a:ext>
                </a:extLst>
              </a:tr>
              <a:tr h="241137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所属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剣道教室･剣道連盟･剣友会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部門シード順位</a:t>
                      </a:r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１･２･３･４･５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5334888"/>
                  </a:ext>
                </a:extLst>
              </a:tr>
              <a:tr h="225705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学校名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中･高･大　　　　　 　　　　　年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80795"/>
                  </a:ext>
                </a:extLst>
              </a:tr>
            </a:tbl>
          </a:graphicData>
        </a:graphic>
      </p:graphicFrame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142247AB-44E2-4FD1-A9EE-0AFD1E56306B}"/>
              </a:ext>
            </a:extLst>
          </p:cNvPr>
          <p:cNvSpPr/>
          <p:nvPr/>
        </p:nvSpPr>
        <p:spPr>
          <a:xfrm>
            <a:off x="5346498" y="5652253"/>
            <a:ext cx="5328000" cy="1872000"/>
          </a:xfrm>
          <a:prstGeom prst="rect">
            <a:avLst/>
          </a:prstGeom>
          <a:noFill/>
          <a:ln w="3175" cap="rnd"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0" name="表 49">
            <a:extLst>
              <a:ext uri="{FF2B5EF4-FFF2-40B4-BE49-F238E27FC236}">
                <a16:creationId xmlns:a16="http://schemas.microsoft.com/office/drawing/2014/main" id="{AD909C4A-DB16-49FA-BA4C-2D95B133B3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569679"/>
              </p:ext>
            </p:extLst>
          </p:nvPr>
        </p:nvGraphicFramePr>
        <p:xfrm>
          <a:off x="5545273" y="6156309"/>
          <a:ext cx="4913793" cy="313765"/>
        </p:xfrm>
        <a:graphic>
          <a:graphicData uri="http://schemas.openxmlformats.org/drawingml/2006/table">
            <a:tbl>
              <a:tblPr/>
              <a:tblGrid>
                <a:gridCol w="817731">
                  <a:extLst>
                    <a:ext uri="{9D8B030D-6E8A-4147-A177-3AD203B41FA5}">
                      <a16:colId xmlns:a16="http://schemas.microsoft.com/office/drawing/2014/main" val="747819687"/>
                    </a:ext>
                  </a:extLst>
                </a:gridCol>
                <a:gridCol w="4096062">
                  <a:extLst>
                    <a:ext uri="{9D8B030D-6E8A-4147-A177-3AD203B41FA5}">
                      <a16:colId xmlns:a16="http://schemas.microsoft.com/office/drawing/2014/main" val="4118093437"/>
                    </a:ext>
                  </a:extLst>
                </a:gridCol>
              </a:tblGrid>
              <a:tr h="313765">
                <a:tc>
                  <a:txBody>
                    <a:bodyPr/>
                    <a:lstStyle/>
                    <a:p>
                      <a:pPr marL="0" marR="0" lvl="0" indent="0" algn="dist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部門名</a:t>
                      </a:r>
                    </a:p>
                  </a:txBody>
                  <a:tcPr>
                    <a:lnL w="1905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mpd="sng">
                      <a:solidFill>
                        <a:schemeClr val="tx1"/>
                      </a:solidFill>
                      <a:prstDash val="solid"/>
                    </a:lnT>
                    <a:lnB w="190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少年の部　　　中学の部　　　高校の部　　　一般の部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mpd="sng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106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1171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360</Words>
  <Application>Microsoft Office PowerPoint</Application>
  <PresentationFormat>ユーザー設定</PresentationFormat>
  <Paragraphs>120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由人 高木</dc:creator>
  <cp:lastModifiedBy>由人 高木</cp:lastModifiedBy>
  <cp:revision>5</cp:revision>
  <cp:lastPrinted>2019-04-23T14:27:22Z</cp:lastPrinted>
  <dcterms:created xsi:type="dcterms:W3CDTF">2019-04-23T13:58:36Z</dcterms:created>
  <dcterms:modified xsi:type="dcterms:W3CDTF">2019-04-23T14:35:02Z</dcterms:modified>
</cp:coreProperties>
</file>